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BB8C-0849-80F7-BF6E-E122DEED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52A37-B9F4-FFB6-279F-CAA892F33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EA45-AED2-12C4-B9E3-031D7AC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299C7-F54C-4087-ADD7-F2A5866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0C352-524E-1C5C-72F1-9AF602A2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32DA-3AEA-C881-9634-E0F97CEE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FB1B5-2B0E-8A7E-0B9F-8CC3B26E0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079F7-5EDA-1F6E-63A1-CCED49A3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753F-8133-D7B6-EBD1-38AE754A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FB0C-B25D-6F1E-AFFE-C1BA9967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004C-BAF8-7EAF-6108-3A3B13EFF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AE8B-B29F-E538-0496-C00D8EEF2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ACE5-009C-BA8C-2DE5-A791C01C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6B925-03DB-38D8-C6AB-E755698B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D01B6-882A-AF73-9C4A-8111DC87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64E8-5811-7CE3-D9BE-BA590D63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F25B-0FA4-3D31-949A-1CAA6ACE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BB3F-59C4-37F7-C967-1E2D4F15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3C5C-3C6B-941A-C904-6F1087AE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F317-82CE-6DBB-F5F5-0AEA7BB9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591B-2356-D960-1C28-5A55228D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59BD-5821-7945-A24B-9681E94A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1453-A78B-8266-0DB7-9830143B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3CBD-7192-7C18-65F2-145C6B0A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0634-B664-EA70-7D90-7B348FCA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0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4F0-9223-8DB5-1469-4F4BCBED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1673-FD27-8B8D-FF48-001DC2FAC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43FE-73D0-8F9D-A902-641D5373A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90F72-615B-FC1B-4B06-6AA3677E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786C5-0813-6499-8AFD-13B10612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5BDC5-0A0D-7BE7-4789-8D372A18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7ED3-DAEE-7C83-7638-00F188C3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15582-0F9C-DBD4-62A8-F0BA0E00F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B1037-DF7F-3CF0-9DCE-339F8F39D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ED4E7-7DBB-017A-73AB-17C315BB9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904D4-B4FC-267F-7D51-3F99767F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B3D06-9D10-83C7-EA2B-1E543C5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ECA40-87B6-68A9-744F-5F2CFFBB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B95E-6E7E-4482-4A2A-95690BB4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0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1233-BCBE-3055-4154-33492EDA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EFC03-28FA-D8DB-F7A0-85AEBCBB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29EF5-FF14-9D93-BCAA-C012C7A0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ED27-3636-B087-BA24-6D6BD862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9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0FC05-44D9-A88A-9D2B-61738D20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42F4F-B17A-1FC3-91D4-C348466E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D07B-C21D-FB61-4DB5-973C52B5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2824-29F9-5926-4018-5E3E1BD6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8EE-553C-F5BF-B224-45BE0AD8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57102-149F-A6E0-E791-2340FE8F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B0CF-B28F-B93E-B90F-AD4F79E2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5FD3-40B3-D828-C284-0CC269E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D422B-082A-B4D0-BA94-DD42EC49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2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21E4-23FD-786A-C5A9-64CD529F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09628-B7E7-DBB2-B514-1EA80D2CC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1ED2B-5C41-CC68-AA0F-ADD0442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FEE5-FA19-2ACF-16E2-ADC94AEA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26F3-C9DE-66AD-63E5-D809D7A0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C0FD-7763-2432-2CA7-B72F37FD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CDF3A-7474-0627-82C9-930365B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F2722-FB2F-06DD-A5E3-A7AD477F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7908-6295-8183-1AC0-BFA3FCA5E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C9A37-D492-720C-7DBC-DBE4723EE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104C-F976-5248-92A7-0668CA5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971-9DCA-D456-DBC1-AD8CFBC2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89695-51CA-B5D6-9BF4-E0131CDDA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8AFE-90B1-5447-1BED-D035AA55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D940-15C3-DBF9-6900-E0AED2BC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Friends – TEMP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90121-362A-C9A3-9018-F5E6200A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7ABD8E0E-89BF-E3E5-6ADD-8A50A6D1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" y="1050439"/>
            <a:ext cx="4220205" cy="3165154"/>
          </a:xfrm>
          <a:prstGeom prst="rect">
            <a:avLst/>
          </a:prstGeom>
        </p:spPr>
      </p:pic>
      <p:pic>
        <p:nvPicPr>
          <p:cNvPr id="12" name="Picture 11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4A11D6F7-6D47-7E69-F507-505EA0F4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 rot="10800000">
            <a:off x="11009000" y="4317797"/>
            <a:ext cx="1150012" cy="960215"/>
          </a:xfrm>
          <a:prstGeom prst="rect">
            <a:avLst/>
          </a:prstGeom>
        </p:spPr>
      </p:pic>
      <p:pic>
        <p:nvPicPr>
          <p:cNvPr id="14" name="Picture 13" descr="A group of men smiling for a selfie&#10;&#10;AI-generated content may be incorrect.">
            <a:extLst>
              <a:ext uri="{FF2B5EF4-FFF2-40B4-BE49-F238E27FC236}">
                <a16:creationId xmlns:a16="http://schemas.microsoft.com/office/drawing/2014/main" id="{1BCA477A-C04C-48A4-E179-FB967F634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55" y="2832851"/>
            <a:ext cx="1860420" cy="1395316"/>
          </a:xfrm>
          <a:prstGeom prst="rect">
            <a:avLst/>
          </a:prstGeom>
        </p:spPr>
      </p:pic>
      <p:pic>
        <p:nvPicPr>
          <p:cNvPr id="16" name="Picture 15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27EEDD5-CCAC-0FA1-454F-1FA1A322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17178" r="-879" b="6131"/>
          <a:stretch/>
        </p:blipFill>
        <p:spPr>
          <a:xfrm>
            <a:off x="201827" y="4319151"/>
            <a:ext cx="2163850" cy="1244599"/>
          </a:xfrm>
          <a:prstGeom prst="rect">
            <a:avLst/>
          </a:prstGeom>
        </p:spPr>
      </p:pic>
      <p:pic>
        <p:nvPicPr>
          <p:cNvPr id="18" name="Picture 17" descr="A person taking a selfie&#10;&#10;AI-generated content may be incorrect.">
            <a:extLst>
              <a:ext uri="{FF2B5EF4-FFF2-40B4-BE49-F238E27FC236}">
                <a16:creationId xmlns:a16="http://schemas.microsoft.com/office/drawing/2014/main" id="{E626C68B-9B50-42CA-D5F0-EEF60E9A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"/>
          <a:stretch/>
        </p:blipFill>
        <p:spPr>
          <a:xfrm rot="5400000">
            <a:off x="6097308" y="5562820"/>
            <a:ext cx="1339331" cy="1042475"/>
          </a:xfrm>
          <a:prstGeom prst="rect">
            <a:avLst/>
          </a:prstGeom>
        </p:spPr>
      </p:pic>
      <p:pic>
        <p:nvPicPr>
          <p:cNvPr id="22" name="Picture 2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5078E71-864A-11E0-0025-7C139036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28750" r="3697" b="2506"/>
          <a:stretch/>
        </p:blipFill>
        <p:spPr>
          <a:xfrm>
            <a:off x="6500098" y="2839745"/>
            <a:ext cx="2494781" cy="1400825"/>
          </a:xfrm>
          <a:prstGeom prst="rect">
            <a:avLst/>
          </a:prstGeom>
        </p:spPr>
      </p:pic>
      <p:pic>
        <p:nvPicPr>
          <p:cNvPr id="26" name="Picture 25" descr="Two men sitting on a rock with trees in the background&#10;&#10;AI-generated content may be incorrect.">
            <a:extLst>
              <a:ext uri="{FF2B5EF4-FFF2-40B4-BE49-F238E27FC236}">
                <a16:creationId xmlns:a16="http://schemas.microsoft.com/office/drawing/2014/main" id="{12A14F95-28ED-BCD2-2767-0BBD503C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594" r="19958"/>
          <a:stretch/>
        </p:blipFill>
        <p:spPr>
          <a:xfrm>
            <a:off x="6241725" y="4317797"/>
            <a:ext cx="1046487" cy="1016139"/>
          </a:xfrm>
          <a:prstGeom prst="rect">
            <a:avLst/>
          </a:prstGeom>
        </p:spPr>
      </p:pic>
      <p:pic>
        <p:nvPicPr>
          <p:cNvPr id="32" name="Picture 3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55763A-0C13-5A69-4B1B-F859037ED7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543" r="9547" b="1078"/>
          <a:stretch/>
        </p:blipFill>
        <p:spPr>
          <a:xfrm>
            <a:off x="2435639" y="4318800"/>
            <a:ext cx="3716817" cy="2434922"/>
          </a:xfrm>
          <a:prstGeom prst="rect">
            <a:avLst/>
          </a:prstGeom>
        </p:spPr>
      </p:pic>
      <p:pic>
        <p:nvPicPr>
          <p:cNvPr id="36" name="Picture 35" descr="A group of people wearing red and white striped shirts&#10;&#10;AI-generated content may be incorrect.">
            <a:extLst>
              <a:ext uri="{FF2B5EF4-FFF2-40B4-BE49-F238E27FC236}">
                <a16:creationId xmlns:a16="http://schemas.microsoft.com/office/drawing/2014/main" id="{818D7EEF-3F0E-9D3B-FD3C-2C9DA3A07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68" y="1052663"/>
            <a:ext cx="2259928" cy="1694946"/>
          </a:xfrm>
          <a:prstGeom prst="rect">
            <a:avLst/>
          </a:prstGeom>
        </p:spPr>
      </p:pic>
      <p:pic>
        <p:nvPicPr>
          <p:cNvPr id="38" name="Picture 3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D15A56C-8710-5D33-648D-F782AF0EA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4"/>
          <a:stretch/>
        </p:blipFill>
        <p:spPr>
          <a:xfrm>
            <a:off x="229776" y="5627352"/>
            <a:ext cx="2112323" cy="1132987"/>
          </a:xfrm>
          <a:prstGeom prst="rect">
            <a:avLst/>
          </a:prstGeom>
        </p:spPr>
      </p:pic>
      <p:pic>
        <p:nvPicPr>
          <p:cNvPr id="45" name="Picture 44" descr="Two men in a car&#10;&#10;AI-generated content may be incorrect.">
            <a:extLst>
              <a:ext uri="{FF2B5EF4-FFF2-40B4-BE49-F238E27FC236}">
                <a16:creationId xmlns:a16="http://schemas.microsoft.com/office/drawing/2014/main" id="{80FB47C4-CDE0-7DC4-5224-CE2A10D5C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/>
          <a:stretch/>
        </p:blipFill>
        <p:spPr>
          <a:xfrm rot="5400000">
            <a:off x="10864210" y="5528092"/>
            <a:ext cx="1349143" cy="1042475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C25A01F-C1E9-4AB2-AC5C-468CED32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43" y="2839967"/>
            <a:ext cx="2071305" cy="1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36F1B9E-BB4C-B2E3-F4C8-7C1247C78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11" y="1059964"/>
            <a:ext cx="2250194" cy="1687645"/>
          </a:xfrm>
          <a:prstGeom prst="rect">
            <a:avLst/>
          </a:prstGeom>
        </p:spPr>
      </p:pic>
      <p:pic>
        <p:nvPicPr>
          <p:cNvPr id="49" name="Picture 48" descr="A person standing in an office&#10;&#10;AI-generated content may be incorrect.">
            <a:extLst>
              <a:ext uri="{FF2B5EF4-FFF2-40B4-BE49-F238E27FC236}">
                <a16:creationId xmlns:a16="http://schemas.microsoft.com/office/drawing/2014/main" id="{B01A6452-1C46-123A-A3E7-C69214603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2" t="33957" r="29817" b="35417"/>
          <a:stretch/>
        </p:blipFill>
        <p:spPr>
          <a:xfrm rot="5400000">
            <a:off x="8775067" y="3187290"/>
            <a:ext cx="1399941" cy="710113"/>
          </a:xfrm>
          <a:prstGeom prst="rect">
            <a:avLst/>
          </a:prstGeom>
        </p:spPr>
      </p:pic>
      <p:pic>
        <p:nvPicPr>
          <p:cNvPr id="53" name="Picture 5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BA7504F-50B3-F026-E232-165FF39E8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35149" r="21424" b="10185"/>
          <a:stretch/>
        </p:blipFill>
        <p:spPr>
          <a:xfrm>
            <a:off x="6905432" y="1059964"/>
            <a:ext cx="2679039" cy="1675520"/>
          </a:xfrm>
          <a:prstGeom prst="rect">
            <a:avLst/>
          </a:prstGeom>
        </p:spPr>
      </p:pic>
      <p:pic>
        <p:nvPicPr>
          <p:cNvPr id="55" name="Picture 54" descr="A group of people sitting at a table outside&#10;&#10;AI-generated content may be incorrect.">
            <a:extLst>
              <a:ext uri="{FF2B5EF4-FFF2-40B4-BE49-F238E27FC236}">
                <a16:creationId xmlns:a16="http://schemas.microsoft.com/office/drawing/2014/main" id="{F798D357-7878-11EF-3749-0D17DDF45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2084" r="15833"/>
          <a:stretch/>
        </p:blipFill>
        <p:spPr>
          <a:xfrm>
            <a:off x="7394376" y="4317797"/>
            <a:ext cx="3517005" cy="2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Lucida Bright</vt:lpstr>
      <vt:lpstr>Office Theme</vt:lpstr>
      <vt:lpstr>PowerPoint Presentation</vt:lpstr>
      <vt:lpstr>Friends – TEMP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Takashi Yokokura</dc:creator>
  <cp:lastModifiedBy>Takashi Yokokura</cp:lastModifiedBy>
  <cp:revision>1</cp:revision>
  <dcterms:created xsi:type="dcterms:W3CDTF">2025-03-11T21:35:42Z</dcterms:created>
  <dcterms:modified xsi:type="dcterms:W3CDTF">2025-03-11T21:36:11Z</dcterms:modified>
</cp:coreProperties>
</file>